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10688638" cy="6016625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92" userDrawn="1">
          <p15:clr>
            <a:srgbClr val="A4A3A4"/>
          </p15:clr>
        </p15:guide>
        <p15:guide id="2" pos="679" userDrawn="1">
          <p15:clr>
            <a:srgbClr val="A4A3A4"/>
          </p15:clr>
        </p15:guide>
        <p15:guide id="3" orient="horz" pos="2327" userDrawn="1">
          <p15:clr>
            <a:srgbClr val="A4A3A4"/>
          </p15:clr>
        </p15:guide>
        <p15:guide id="4" pos="61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8A8A"/>
    <a:srgbClr val="EDEBE3"/>
    <a:srgbClr val="EE8600"/>
    <a:srgbClr val="D9D1BF"/>
    <a:srgbClr val="6A6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15" autoAdjust="0"/>
    <p:restoredTop sz="94286" autoAdjust="0"/>
  </p:normalViewPr>
  <p:slideViewPr>
    <p:cSldViewPr snapToGrid="0" snapToObjects="1">
      <p:cViewPr>
        <p:scale>
          <a:sx n="120" d="100"/>
          <a:sy n="120" d="100"/>
        </p:scale>
        <p:origin x="-72" y="-72"/>
      </p:cViewPr>
      <p:guideLst>
        <p:guide orient="horz" pos="1392"/>
        <p:guide orient="horz" pos="2327"/>
        <p:guide pos="679"/>
        <p:guide pos="61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C9D55-0C8D-0344-99E9-2216B07FB1C8}" type="datetimeFigureOut">
              <a:rPr lang="nl-NL" smtClean="0"/>
              <a:t>10-11-2017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34295-E5CF-0646-8F2E-C7C1ECAD102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62767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23E02-D925-7243-B84F-C48CC540C8E9}" type="datetimeFigureOut">
              <a:rPr lang="nl-NL" smtClean="0"/>
              <a:t>10-11-2017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66A5D-0832-284E-8D04-F3ED2E67BB6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70308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66A5D-0832-284E-8D04-F3ED2E67BB6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0202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sura-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Mensura-bkg-titeldi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00" y="-90000"/>
            <a:ext cx="10869168" cy="5132832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673225" y="4246632"/>
            <a:ext cx="2494016" cy="320330"/>
          </a:xfrm>
        </p:spPr>
        <p:txBody>
          <a:bodyPr lIns="0" tIns="0" rIns="0" bIns="0" anchor="t" anchorCtr="0"/>
          <a:lstStyle>
            <a:lvl1pPr>
              <a:defRPr sz="1800" b="0" i="1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nl-NL" dirty="0"/>
          </a:p>
        </p:txBody>
      </p:sp>
      <p:pic>
        <p:nvPicPr>
          <p:cNvPr id="8" name="Afbeelding 7" descr="Mensura-logo-titeldi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00" y="5184000"/>
            <a:ext cx="2237232" cy="822960"/>
          </a:xfrm>
          <a:prstGeom prst="rect">
            <a:avLst/>
          </a:prstGeom>
        </p:spPr>
      </p:pic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674001" y="2796105"/>
            <a:ext cx="5274000" cy="1008315"/>
          </a:xfrm>
        </p:spPr>
        <p:txBody>
          <a:bodyPr rIns="0" anchor="t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3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pic>
        <p:nvPicPr>
          <p:cNvPr id="9" name="Afbeelding 8" descr="Mensura-img-titeldi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400" y="2095200"/>
            <a:ext cx="2804160" cy="2944368"/>
          </a:xfrm>
          <a:prstGeom prst="rect">
            <a:avLst/>
          </a:prstGeom>
        </p:spPr>
      </p:pic>
      <p:sp>
        <p:nvSpPr>
          <p:cNvPr id="12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1673225" y="3984264"/>
            <a:ext cx="5274776" cy="316158"/>
          </a:xfrm>
        </p:spPr>
        <p:txBody>
          <a:bodyPr/>
          <a:lstStyle>
            <a:lvl1pPr marL="0" indent="0">
              <a:buNone/>
              <a:defRPr sz="1800" b="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674000" y="698500"/>
            <a:ext cx="7052161" cy="2011950"/>
          </a:xfrm>
        </p:spPr>
        <p:txBody>
          <a:bodyPr vert="horz" lIns="0" tIns="0" rIns="0" bIns="0" rtlCol="0" anchor="b" anchorCtr="0">
            <a:normAutofit/>
          </a:bodyPr>
          <a:lstStyle>
            <a:lvl1pPr marL="0" indent="0">
              <a:buNone/>
              <a:defRPr lang="nl-BE" sz="4900" b="1" i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9644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sura-Titel+Subtitel+tekst+bullets+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86800" y="5472902"/>
            <a:ext cx="4838414" cy="200966"/>
          </a:xfrm>
        </p:spPr>
        <p:txBody>
          <a:bodyPr lIns="0" tIns="0" rIns="0" bIns="0" anchor="t" anchorCtr="0"/>
          <a:lstStyle>
            <a:lvl1pPr algn="l">
              <a:defRPr sz="800">
                <a:solidFill>
                  <a:srgbClr val="8D8A8A"/>
                </a:solidFill>
                <a:latin typeface="+mj-lt"/>
              </a:defRPr>
            </a:lvl1pPr>
          </a:lstStyle>
          <a:p>
            <a:r>
              <a:rPr lang="nl-NL" dirty="0" smtClean="0"/>
              <a:t>Titel presentatie </a:t>
            </a:r>
            <a:r>
              <a:rPr lang="nl-NL" dirty="0" err="1" smtClean="0"/>
              <a:t>Calibri</a:t>
            </a:r>
            <a:r>
              <a:rPr lang="nl-NL" dirty="0" smtClean="0"/>
              <a:t> </a:t>
            </a:r>
            <a:r>
              <a:rPr lang="nl-NL" dirty="0" err="1" smtClean="0"/>
              <a:t>regular</a:t>
            </a:r>
            <a:r>
              <a:rPr lang="nl-NL" dirty="0" smtClean="0"/>
              <a:t> 8pt | </a:t>
            </a:r>
            <a:r>
              <a:rPr lang="nl-NL" dirty="0" err="1" smtClean="0"/>
              <a:t>dd</a:t>
            </a:r>
            <a:r>
              <a:rPr lang="nl-NL" dirty="0" smtClean="0"/>
              <a:t> maand </a:t>
            </a:r>
            <a:r>
              <a:rPr lang="nl-NL" dirty="0" err="1" smtClean="0"/>
              <a:t>jjjj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2001" y="5472901"/>
            <a:ext cx="154800" cy="200966"/>
          </a:xfrm>
        </p:spPr>
        <p:txBody>
          <a:bodyPr lIns="0" tIns="0" rIns="0" bIns="0" anchor="t" anchorCtr="0"/>
          <a:lstStyle>
            <a:lvl1pPr algn="l">
              <a:defRPr sz="800" b="1" i="0">
                <a:solidFill>
                  <a:srgbClr val="8D8A8A"/>
                </a:solidFill>
                <a:latin typeface="+mj-lt"/>
              </a:defRPr>
            </a:lvl1pPr>
          </a:lstStyle>
          <a:p>
            <a:fld id="{0A279D6C-A5E5-844A-ABD0-7E6D8CBC6A7F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 descr="Mensura-logo-agend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00" y="5184000"/>
            <a:ext cx="2237232" cy="822960"/>
          </a:xfrm>
          <a:prstGeom prst="rect">
            <a:avLst/>
          </a:prstGeom>
        </p:spPr>
      </p:pic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953999" y="1286806"/>
            <a:ext cx="4597201" cy="354574"/>
          </a:xfrm>
        </p:spPr>
        <p:txBody>
          <a:bodyPr rIns="0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4"/>
          </p:nvPr>
        </p:nvSpPr>
        <p:spPr>
          <a:xfrm>
            <a:off x="954088" y="1751875"/>
            <a:ext cx="4597112" cy="22760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5"/>
          </p:nvPr>
        </p:nvSpPr>
        <p:spPr>
          <a:xfrm>
            <a:off x="954089" y="4163738"/>
            <a:ext cx="4597112" cy="11286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ijdelijke aanduiding voor grafiek 6"/>
          <p:cNvSpPr>
            <a:spLocks noGrp="1"/>
          </p:cNvSpPr>
          <p:nvPr>
            <p:ph type="chart" sz="quarter" idx="17"/>
          </p:nvPr>
        </p:nvSpPr>
        <p:spPr>
          <a:xfrm>
            <a:off x="6019800" y="1209675"/>
            <a:ext cx="3898900" cy="354647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nl-NL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954088" y="698500"/>
            <a:ext cx="4597113" cy="478800"/>
          </a:xfrm>
        </p:spPr>
        <p:txBody>
          <a:bodyPr vert="horz" lIns="0" tIns="0" rIns="0" bIns="0" rtlCol="0" anchor="b" anchorCtr="0">
            <a:normAutofit/>
          </a:bodyPr>
          <a:lstStyle>
            <a:lvl1pPr marL="0" indent="0">
              <a:buNone/>
              <a:defRPr lang="nl-BE" sz="2700" b="1" i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4309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sura-Titel+Subtitel+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86800" y="5472902"/>
            <a:ext cx="4838414" cy="200966"/>
          </a:xfrm>
        </p:spPr>
        <p:txBody>
          <a:bodyPr lIns="0" tIns="0" rIns="0" bIns="0" anchor="t" anchorCtr="0"/>
          <a:lstStyle>
            <a:lvl1pPr algn="l">
              <a:defRPr sz="800">
                <a:solidFill>
                  <a:srgbClr val="8D8A8A"/>
                </a:solidFill>
                <a:latin typeface="+mj-lt"/>
              </a:defRPr>
            </a:lvl1pPr>
          </a:lstStyle>
          <a:p>
            <a:r>
              <a:rPr lang="nl-NL" dirty="0" smtClean="0"/>
              <a:t>Titel presentatie </a:t>
            </a:r>
            <a:r>
              <a:rPr lang="nl-NL" dirty="0" err="1" smtClean="0"/>
              <a:t>Calibri</a:t>
            </a:r>
            <a:r>
              <a:rPr lang="nl-NL" dirty="0" smtClean="0"/>
              <a:t> </a:t>
            </a:r>
            <a:r>
              <a:rPr lang="nl-NL" dirty="0" err="1" smtClean="0"/>
              <a:t>regular</a:t>
            </a:r>
            <a:r>
              <a:rPr lang="nl-NL" dirty="0" smtClean="0"/>
              <a:t> 8pt | </a:t>
            </a:r>
            <a:r>
              <a:rPr lang="nl-NL" dirty="0" err="1" smtClean="0"/>
              <a:t>dd</a:t>
            </a:r>
            <a:r>
              <a:rPr lang="nl-NL" dirty="0" smtClean="0"/>
              <a:t> maand </a:t>
            </a:r>
            <a:r>
              <a:rPr lang="nl-NL" dirty="0" err="1" smtClean="0"/>
              <a:t>jjjj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2001" y="5472901"/>
            <a:ext cx="154800" cy="200966"/>
          </a:xfrm>
        </p:spPr>
        <p:txBody>
          <a:bodyPr lIns="0" tIns="0" rIns="0" bIns="0" anchor="t" anchorCtr="0"/>
          <a:lstStyle>
            <a:lvl1pPr algn="l">
              <a:defRPr sz="800" b="1" i="0">
                <a:solidFill>
                  <a:srgbClr val="8D8A8A"/>
                </a:solidFill>
                <a:latin typeface="+mj-lt"/>
              </a:defRPr>
            </a:lvl1pPr>
          </a:lstStyle>
          <a:p>
            <a:fld id="{0A279D6C-A5E5-844A-ABD0-7E6D8CBC6A7F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 descr="Mensura-logo-agend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00" y="5184000"/>
            <a:ext cx="2237232" cy="822960"/>
          </a:xfrm>
          <a:prstGeom prst="rect">
            <a:avLst/>
          </a:prstGeom>
        </p:spPr>
      </p:pic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953999" y="1286806"/>
            <a:ext cx="7992000" cy="354574"/>
          </a:xfrm>
        </p:spPr>
        <p:txBody>
          <a:bodyPr rIns="0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jdelijke aanduiding voor grafiek 6"/>
          <p:cNvSpPr>
            <a:spLocks noGrp="1"/>
          </p:cNvSpPr>
          <p:nvPr>
            <p:ph type="chart" sz="quarter" idx="17"/>
          </p:nvPr>
        </p:nvSpPr>
        <p:spPr>
          <a:xfrm>
            <a:off x="954000" y="1851269"/>
            <a:ext cx="7992000" cy="3332731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nl-NL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954088" y="698500"/>
            <a:ext cx="7991474" cy="478800"/>
          </a:xfrm>
        </p:spPr>
        <p:txBody>
          <a:bodyPr vert="horz" lIns="0" tIns="0" rIns="0" bIns="0" rtlCol="0" anchor="b" anchorCtr="0">
            <a:normAutofit/>
          </a:bodyPr>
          <a:lstStyle>
            <a:lvl1pPr marL="0" indent="0">
              <a:buNone/>
              <a:defRPr lang="nl-BE" sz="2700" b="1" i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8298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sura-Titel+Subtitel+tekst+bullets+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86800" y="5472902"/>
            <a:ext cx="4838414" cy="200966"/>
          </a:xfrm>
        </p:spPr>
        <p:txBody>
          <a:bodyPr lIns="0" tIns="0" rIns="0" bIns="0" anchor="t" anchorCtr="0"/>
          <a:lstStyle>
            <a:lvl1pPr algn="l">
              <a:defRPr sz="800">
                <a:solidFill>
                  <a:srgbClr val="8D8A8A"/>
                </a:solidFill>
                <a:latin typeface="+mj-lt"/>
              </a:defRPr>
            </a:lvl1pPr>
          </a:lstStyle>
          <a:p>
            <a:r>
              <a:rPr lang="nl-NL" dirty="0" smtClean="0"/>
              <a:t>Titel presentatie </a:t>
            </a:r>
            <a:r>
              <a:rPr lang="nl-NL" dirty="0" err="1" smtClean="0"/>
              <a:t>Calibri</a:t>
            </a:r>
            <a:r>
              <a:rPr lang="nl-NL" dirty="0" smtClean="0"/>
              <a:t> </a:t>
            </a:r>
            <a:r>
              <a:rPr lang="nl-NL" dirty="0" err="1" smtClean="0"/>
              <a:t>regular</a:t>
            </a:r>
            <a:r>
              <a:rPr lang="nl-NL" dirty="0" smtClean="0"/>
              <a:t> 8pt | </a:t>
            </a:r>
            <a:r>
              <a:rPr lang="nl-NL" dirty="0" err="1" smtClean="0"/>
              <a:t>dd</a:t>
            </a:r>
            <a:r>
              <a:rPr lang="nl-NL" dirty="0" smtClean="0"/>
              <a:t> maand </a:t>
            </a:r>
            <a:r>
              <a:rPr lang="nl-NL" dirty="0" err="1" smtClean="0"/>
              <a:t>jjjj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2001" y="5472901"/>
            <a:ext cx="154800" cy="200966"/>
          </a:xfrm>
        </p:spPr>
        <p:txBody>
          <a:bodyPr lIns="0" tIns="0" rIns="0" bIns="0" anchor="t" anchorCtr="0"/>
          <a:lstStyle>
            <a:lvl1pPr algn="l">
              <a:defRPr sz="800" b="1" i="0">
                <a:solidFill>
                  <a:srgbClr val="8D8A8A"/>
                </a:solidFill>
                <a:latin typeface="+mj-lt"/>
              </a:defRPr>
            </a:lvl1pPr>
          </a:lstStyle>
          <a:p>
            <a:fld id="{0A279D6C-A5E5-844A-ABD0-7E6D8CBC6A7F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 descr="Mensura-logo-agend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00" y="5184000"/>
            <a:ext cx="2237232" cy="822960"/>
          </a:xfrm>
          <a:prstGeom prst="rect">
            <a:avLst/>
          </a:prstGeom>
        </p:spPr>
      </p:pic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953999" y="1286806"/>
            <a:ext cx="4597201" cy="354574"/>
          </a:xfrm>
        </p:spPr>
        <p:txBody>
          <a:bodyPr rIns="0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4"/>
          </p:nvPr>
        </p:nvSpPr>
        <p:spPr>
          <a:xfrm>
            <a:off x="954088" y="1751875"/>
            <a:ext cx="4597112" cy="22760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5"/>
          </p:nvPr>
        </p:nvSpPr>
        <p:spPr>
          <a:xfrm>
            <a:off x="954089" y="4163738"/>
            <a:ext cx="4597112" cy="112865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ijdelijke aanduiding voor tabel 3"/>
          <p:cNvSpPr>
            <a:spLocks noGrp="1"/>
          </p:cNvSpPr>
          <p:nvPr>
            <p:ph type="tbl" sz="quarter" idx="18"/>
          </p:nvPr>
        </p:nvSpPr>
        <p:spPr>
          <a:xfrm>
            <a:off x="6004800" y="1663200"/>
            <a:ext cx="4039200" cy="3092400"/>
          </a:xfrm>
        </p:spPr>
        <p:txBody>
          <a:bodyPr lIns="180000" tIns="180000" rIns="180000" bIns="180000"/>
          <a:lstStyle/>
          <a:p>
            <a:r>
              <a:rPr lang="en-US" smtClean="0"/>
              <a:t>Click icon to add table</a:t>
            </a:r>
            <a:endParaRPr lang="nl-NL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954088" y="698500"/>
            <a:ext cx="4597113" cy="478800"/>
          </a:xfrm>
        </p:spPr>
        <p:txBody>
          <a:bodyPr vert="horz" lIns="0" tIns="0" rIns="0" bIns="0" rtlCol="0" anchor="b" anchorCtr="0">
            <a:normAutofit/>
          </a:bodyPr>
          <a:lstStyle>
            <a:lvl1pPr marL="0" indent="0">
              <a:buNone/>
              <a:defRPr lang="nl-BE" sz="2700" b="1" i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98488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sura-Titel+Subtitel+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86800" y="5472902"/>
            <a:ext cx="4838414" cy="200966"/>
          </a:xfrm>
        </p:spPr>
        <p:txBody>
          <a:bodyPr lIns="0" tIns="0" rIns="0" bIns="0" anchor="t" anchorCtr="0"/>
          <a:lstStyle>
            <a:lvl1pPr algn="l">
              <a:defRPr sz="800">
                <a:solidFill>
                  <a:srgbClr val="8D8A8A"/>
                </a:solidFill>
                <a:latin typeface="+mj-lt"/>
              </a:defRPr>
            </a:lvl1pPr>
          </a:lstStyle>
          <a:p>
            <a:r>
              <a:rPr lang="nl-NL" dirty="0" smtClean="0"/>
              <a:t>Titel presentatie </a:t>
            </a:r>
            <a:r>
              <a:rPr lang="nl-NL" dirty="0" err="1" smtClean="0"/>
              <a:t>Calibri</a:t>
            </a:r>
            <a:r>
              <a:rPr lang="nl-NL" dirty="0" smtClean="0"/>
              <a:t> </a:t>
            </a:r>
            <a:r>
              <a:rPr lang="nl-NL" dirty="0" err="1" smtClean="0"/>
              <a:t>regular</a:t>
            </a:r>
            <a:r>
              <a:rPr lang="nl-NL" dirty="0" smtClean="0"/>
              <a:t> 8pt | </a:t>
            </a:r>
            <a:r>
              <a:rPr lang="nl-NL" dirty="0" err="1" smtClean="0"/>
              <a:t>dd</a:t>
            </a:r>
            <a:r>
              <a:rPr lang="nl-NL" dirty="0" smtClean="0"/>
              <a:t> maand </a:t>
            </a:r>
            <a:r>
              <a:rPr lang="nl-NL" dirty="0" err="1" smtClean="0"/>
              <a:t>jjjj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2001" y="5472901"/>
            <a:ext cx="154800" cy="200966"/>
          </a:xfrm>
        </p:spPr>
        <p:txBody>
          <a:bodyPr lIns="0" tIns="0" rIns="0" bIns="0" anchor="t" anchorCtr="0"/>
          <a:lstStyle>
            <a:lvl1pPr algn="l">
              <a:defRPr sz="800" b="1" i="0">
                <a:solidFill>
                  <a:srgbClr val="8D8A8A"/>
                </a:solidFill>
                <a:latin typeface="+mj-lt"/>
              </a:defRPr>
            </a:lvl1pPr>
          </a:lstStyle>
          <a:p>
            <a:fld id="{0A279D6C-A5E5-844A-ABD0-7E6D8CBC6A7F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 descr="Mensura-logo-agend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00" y="5184000"/>
            <a:ext cx="2237232" cy="822960"/>
          </a:xfrm>
          <a:prstGeom prst="rect">
            <a:avLst/>
          </a:prstGeom>
        </p:spPr>
      </p:pic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953998" y="1286806"/>
            <a:ext cx="7992000" cy="354574"/>
          </a:xfrm>
        </p:spPr>
        <p:txBody>
          <a:bodyPr rIns="0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jdelijke aanduiding voor tabel 3"/>
          <p:cNvSpPr>
            <a:spLocks noGrp="1"/>
          </p:cNvSpPr>
          <p:nvPr>
            <p:ph type="tbl" sz="quarter" idx="18"/>
          </p:nvPr>
        </p:nvSpPr>
        <p:spPr>
          <a:xfrm>
            <a:off x="1090800" y="2066400"/>
            <a:ext cx="8514000" cy="3092400"/>
          </a:xfrm>
        </p:spPr>
        <p:txBody>
          <a:bodyPr lIns="180000" tIns="180000" rIns="180000" bIns="180000"/>
          <a:lstStyle/>
          <a:p>
            <a:r>
              <a:rPr lang="en-US" smtClean="0"/>
              <a:t>Click icon to add table</a:t>
            </a:r>
            <a:endParaRPr lang="nl-NL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954088" y="698500"/>
            <a:ext cx="7991474" cy="478800"/>
          </a:xfrm>
        </p:spPr>
        <p:txBody>
          <a:bodyPr vert="horz" lIns="0" tIns="0" rIns="0" bIns="0" rtlCol="0" anchor="b" anchorCtr="0">
            <a:normAutofit/>
          </a:bodyPr>
          <a:lstStyle>
            <a:lvl1pPr marL="0" indent="0">
              <a:buNone/>
              <a:defRPr lang="nl-BE" sz="2700" b="1" i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50633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sura-Titel+Subtitel+tekst+bullets+img-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6076800" y="0"/>
            <a:ext cx="4616832" cy="6016625"/>
          </a:xfrm>
          <a:prstGeom prst="rect">
            <a:avLst/>
          </a:prstGeom>
          <a:solidFill>
            <a:srgbClr val="D9D1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86800" y="5472902"/>
            <a:ext cx="4838414" cy="200966"/>
          </a:xfrm>
        </p:spPr>
        <p:txBody>
          <a:bodyPr lIns="0" tIns="0" rIns="0" bIns="0" anchor="t" anchorCtr="0"/>
          <a:lstStyle>
            <a:lvl1pPr algn="l">
              <a:defRPr sz="800">
                <a:solidFill>
                  <a:srgbClr val="8D8A8A"/>
                </a:solidFill>
                <a:latin typeface="+mj-lt"/>
              </a:defRPr>
            </a:lvl1pPr>
          </a:lstStyle>
          <a:p>
            <a:r>
              <a:rPr lang="nl-NL" dirty="0" smtClean="0"/>
              <a:t>Titel presentatie </a:t>
            </a:r>
            <a:r>
              <a:rPr lang="nl-NL" dirty="0" err="1" smtClean="0"/>
              <a:t>Calibri</a:t>
            </a:r>
            <a:r>
              <a:rPr lang="nl-NL" dirty="0" smtClean="0"/>
              <a:t> </a:t>
            </a:r>
            <a:r>
              <a:rPr lang="nl-NL" dirty="0" err="1" smtClean="0"/>
              <a:t>regular</a:t>
            </a:r>
            <a:r>
              <a:rPr lang="nl-NL" dirty="0" smtClean="0"/>
              <a:t> 8pt | </a:t>
            </a:r>
            <a:r>
              <a:rPr lang="nl-NL" dirty="0" err="1" smtClean="0"/>
              <a:t>dd</a:t>
            </a:r>
            <a:r>
              <a:rPr lang="nl-NL" dirty="0" smtClean="0"/>
              <a:t> maand </a:t>
            </a:r>
            <a:r>
              <a:rPr lang="nl-NL" dirty="0" err="1" smtClean="0"/>
              <a:t>jjjj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2001" y="5472901"/>
            <a:ext cx="154800" cy="200966"/>
          </a:xfrm>
        </p:spPr>
        <p:txBody>
          <a:bodyPr lIns="0" tIns="0" rIns="0" bIns="0" anchor="t" anchorCtr="0"/>
          <a:lstStyle>
            <a:lvl1pPr algn="l">
              <a:defRPr sz="800" b="1" i="0">
                <a:solidFill>
                  <a:srgbClr val="8D8A8A"/>
                </a:solidFill>
                <a:latin typeface="+mj-lt"/>
              </a:defRPr>
            </a:lvl1pPr>
          </a:lstStyle>
          <a:p>
            <a:fld id="{0A279D6C-A5E5-844A-ABD0-7E6D8CBC6A7F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 descr="Mensura-logo-agend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00" y="5184000"/>
            <a:ext cx="2237232" cy="822960"/>
          </a:xfrm>
          <a:prstGeom prst="rect">
            <a:avLst/>
          </a:prstGeom>
        </p:spPr>
      </p:pic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953999" y="1286806"/>
            <a:ext cx="4597201" cy="354574"/>
          </a:xfrm>
        </p:spPr>
        <p:txBody>
          <a:bodyPr rIns="0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4"/>
          </p:nvPr>
        </p:nvSpPr>
        <p:spPr>
          <a:xfrm>
            <a:off x="954088" y="1751875"/>
            <a:ext cx="4597200" cy="22760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5"/>
          </p:nvPr>
        </p:nvSpPr>
        <p:spPr>
          <a:xfrm>
            <a:off x="954089" y="4163738"/>
            <a:ext cx="4597112" cy="11286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/>
          </p:nvPr>
        </p:nvSpPr>
        <p:spPr>
          <a:xfrm>
            <a:off x="6883200" y="900000"/>
            <a:ext cx="2988000" cy="4046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54088" y="698500"/>
            <a:ext cx="4597200" cy="478800"/>
          </a:xfrm>
        </p:spPr>
        <p:txBody>
          <a:bodyPr vert="horz" lIns="0" tIns="0" rIns="0" bIns="0" rtlCol="0" anchor="b" anchorCtr="0">
            <a:normAutofit/>
          </a:bodyPr>
          <a:lstStyle>
            <a:lvl1pPr marL="0" indent="0">
              <a:buNone/>
              <a:defRPr lang="nl-BE" sz="2700" b="1" i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41355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sura-Titel+Subtitel+tekst+bullets+img-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6"/>
          </p:nvPr>
        </p:nvSpPr>
        <p:spPr>
          <a:xfrm>
            <a:off x="6076800" y="-32292"/>
            <a:ext cx="4611838" cy="605967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86800" y="5472902"/>
            <a:ext cx="4838414" cy="200966"/>
          </a:xfrm>
        </p:spPr>
        <p:txBody>
          <a:bodyPr lIns="0" tIns="0" rIns="0" bIns="0" anchor="t" anchorCtr="0"/>
          <a:lstStyle>
            <a:lvl1pPr algn="l">
              <a:defRPr sz="800">
                <a:solidFill>
                  <a:srgbClr val="8D8A8A"/>
                </a:solidFill>
                <a:latin typeface="+mj-lt"/>
              </a:defRPr>
            </a:lvl1pPr>
          </a:lstStyle>
          <a:p>
            <a:r>
              <a:rPr lang="nl-NL" dirty="0" smtClean="0"/>
              <a:t>Titel presentatie </a:t>
            </a:r>
            <a:r>
              <a:rPr lang="nl-NL" dirty="0" err="1" smtClean="0"/>
              <a:t>Calibri</a:t>
            </a:r>
            <a:r>
              <a:rPr lang="nl-NL" dirty="0" smtClean="0"/>
              <a:t> </a:t>
            </a:r>
            <a:r>
              <a:rPr lang="nl-NL" dirty="0" err="1" smtClean="0"/>
              <a:t>regular</a:t>
            </a:r>
            <a:r>
              <a:rPr lang="nl-NL" dirty="0" smtClean="0"/>
              <a:t> 8pt | </a:t>
            </a:r>
            <a:r>
              <a:rPr lang="nl-NL" dirty="0" err="1" smtClean="0"/>
              <a:t>dd</a:t>
            </a:r>
            <a:r>
              <a:rPr lang="nl-NL" dirty="0" smtClean="0"/>
              <a:t> maand </a:t>
            </a:r>
            <a:r>
              <a:rPr lang="nl-NL" dirty="0" err="1" smtClean="0"/>
              <a:t>jjjj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2001" y="5472901"/>
            <a:ext cx="154800" cy="200966"/>
          </a:xfrm>
        </p:spPr>
        <p:txBody>
          <a:bodyPr lIns="0" tIns="0" rIns="0" bIns="0" anchor="t" anchorCtr="0"/>
          <a:lstStyle>
            <a:lvl1pPr algn="l">
              <a:defRPr sz="800" b="1" i="0">
                <a:solidFill>
                  <a:srgbClr val="8D8A8A"/>
                </a:solidFill>
                <a:latin typeface="+mj-lt"/>
              </a:defRPr>
            </a:lvl1pPr>
          </a:lstStyle>
          <a:p>
            <a:fld id="{0A279D6C-A5E5-844A-ABD0-7E6D8CBC6A7F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00" y="5184000"/>
            <a:ext cx="2237232" cy="822960"/>
          </a:xfrm>
          <a:prstGeom prst="rect">
            <a:avLst/>
          </a:prstGeom>
        </p:spPr>
      </p:pic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953999" y="1286806"/>
            <a:ext cx="4597201" cy="354574"/>
          </a:xfrm>
        </p:spPr>
        <p:txBody>
          <a:bodyPr rIns="0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4"/>
          </p:nvPr>
        </p:nvSpPr>
        <p:spPr>
          <a:xfrm>
            <a:off x="954088" y="1751875"/>
            <a:ext cx="4597200" cy="22760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5"/>
          </p:nvPr>
        </p:nvSpPr>
        <p:spPr>
          <a:xfrm>
            <a:off x="954089" y="4163738"/>
            <a:ext cx="4597112" cy="11286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54088" y="698500"/>
            <a:ext cx="4597200" cy="478800"/>
          </a:xfrm>
        </p:spPr>
        <p:txBody>
          <a:bodyPr vert="horz" lIns="0" tIns="0" rIns="0" bIns="0" rtlCol="0" anchor="b" anchorCtr="0">
            <a:normAutofit/>
          </a:bodyPr>
          <a:lstStyle>
            <a:lvl1pPr marL="0" indent="0">
              <a:buNone/>
              <a:defRPr lang="nl-BE" sz="2700" b="1" i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66942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sura-Foto+tekstv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7235825" cy="60166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86800" y="5472902"/>
            <a:ext cx="4838414" cy="200966"/>
          </a:xfrm>
        </p:spPr>
        <p:txBody>
          <a:bodyPr lIns="0" tIns="0" rIns="0" bIns="0" anchor="t" anchorCtr="0"/>
          <a:lstStyle>
            <a:lvl1pPr algn="l">
              <a:defRPr sz="800">
                <a:solidFill>
                  <a:srgbClr val="8D8A8A"/>
                </a:solidFill>
                <a:latin typeface="+mj-lt"/>
              </a:defRPr>
            </a:lvl1pPr>
          </a:lstStyle>
          <a:p>
            <a:r>
              <a:rPr lang="nl-NL" dirty="0" smtClean="0"/>
              <a:t>Titel presentatie </a:t>
            </a:r>
            <a:r>
              <a:rPr lang="nl-NL" dirty="0" err="1" smtClean="0"/>
              <a:t>Calibri</a:t>
            </a:r>
            <a:r>
              <a:rPr lang="nl-NL" dirty="0" smtClean="0"/>
              <a:t> </a:t>
            </a:r>
            <a:r>
              <a:rPr lang="nl-NL" dirty="0" err="1" smtClean="0"/>
              <a:t>regular</a:t>
            </a:r>
            <a:r>
              <a:rPr lang="nl-NL" dirty="0" smtClean="0"/>
              <a:t> 8pt | </a:t>
            </a:r>
            <a:r>
              <a:rPr lang="nl-NL" dirty="0" err="1" smtClean="0"/>
              <a:t>dd</a:t>
            </a:r>
            <a:r>
              <a:rPr lang="nl-NL" dirty="0" smtClean="0"/>
              <a:t> maand </a:t>
            </a:r>
            <a:r>
              <a:rPr lang="nl-NL" dirty="0" err="1" smtClean="0"/>
              <a:t>jjjj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2001" y="5472901"/>
            <a:ext cx="154800" cy="200966"/>
          </a:xfrm>
        </p:spPr>
        <p:txBody>
          <a:bodyPr lIns="0" tIns="0" rIns="0" bIns="0" anchor="t" anchorCtr="0"/>
          <a:lstStyle>
            <a:lvl1pPr algn="l">
              <a:defRPr sz="800" b="1" i="0">
                <a:solidFill>
                  <a:srgbClr val="8D8A8A"/>
                </a:solidFill>
                <a:latin typeface="+mj-lt"/>
              </a:defRPr>
            </a:lvl1pPr>
          </a:lstStyle>
          <a:p>
            <a:fld id="{0A279D6C-A5E5-844A-ABD0-7E6D8CBC6A7F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00" y="5184000"/>
            <a:ext cx="2237232" cy="822960"/>
          </a:xfrm>
          <a:prstGeom prst="rect">
            <a:avLst/>
          </a:prstGeom>
        </p:spPr>
      </p:pic>
      <p:sp>
        <p:nvSpPr>
          <p:cNvPr id="3" name="Rechthoek 2"/>
          <p:cNvSpPr/>
          <p:nvPr userDrawn="1"/>
        </p:nvSpPr>
        <p:spPr>
          <a:xfrm>
            <a:off x="7236000" y="-1"/>
            <a:ext cx="3457631" cy="60166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4"/>
          </p:nvPr>
        </p:nvSpPr>
        <p:spPr>
          <a:xfrm>
            <a:off x="7646400" y="1333425"/>
            <a:ext cx="2613600" cy="3895200"/>
          </a:xfrm>
        </p:spPr>
        <p:txBody>
          <a:bodyPr r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00" y="5184000"/>
            <a:ext cx="223723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58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sura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86800" y="5472902"/>
            <a:ext cx="4838414" cy="200966"/>
          </a:xfrm>
        </p:spPr>
        <p:txBody>
          <a:bodyPr lIns="0" tIns="0" rIns="0" bIns="0" anchor="t" anchorCtr="0"/>
          <a:lstStyle>
            <a:lvl1pPr algn="l">
              <a:defRPr sz="800">
                <a:solidFill>
                  <a:srgbClr val="8D8A8A"/>
                </a:solidFill>
                <a:latin typeface="+mj-lt"/>
              </a:defRPr>
            </a:lvl1pPr>
          </a:lstStyle>
          <a:p>
            <a:r>
              <a:rPr lang="nl-NL" dirty="0" smtClean="0"/>
              <a:t>Titel presentatie </a:t>
            </a:r>
            <a:r>
              <a:rPr lang="nl-NL" dirty="0" err="1" smtClean="0"/>
              <a:t>Calibri</a:t>
            </a:r>
            <a:r>
              <a:rPr lang="nl-NL" dirty="0" smtClean="0"/>
              <a:t> </a:t>
            </a:r>
            <a:r>
              <a:rPr lang="nl-NL" dirty="0" err="1" smtClean="0"/>
              <a:t>regular</a:t>
            </a:r>
            <a:r>
              <a:rPr lang="nl-NL" dirty="0" smtClean="0"/>
              <a:t> 8pt | </a:t>
            </a:r>
            <a:r>
              <a:rPr lang="nl-NL" dirty="0" err="1" smtClean="0"/>
              <a:t>dd</a:t>
            </a:r>
            <a:r>
              <a:rPr lang="nl-NL" dirty="0" smtClean="0"/>
              <a:t> maand </a:t>
            </a:r>
            <a:r>
              <a:rPr lang="nl-NL" dirty="0" err="1" smtClean="0"/>
              <a:t>jjjj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2001" y="5472901"/>
            <a:ext cx="154800" cy="200966"/>
          </a:xfrm>
        </p:spPr>
        <p:txBody>
          <a:bodyPr lIns="0" tIns="0" rIns="0" bIns="0" anchor="t" anchorCtr="0"/>
          <a:lstStyle>
            <a:lvl1pPr algn="l">
              <a:defRPr sz="800" b="1" i="0">
                <a:solidFill>
                  <a:srgbClr val="8D8A8A"/>
                </a:solidFill>
                <a:latin typeface="+mj-lt"/>
              </a:defRPr>
            </a:lvl1pPr>
          </a:lstStyle>
          <a:p>
            <a:fld id="{0A279D6C-A5E5-844A-ABD0-7E6D8CBC6A7F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 descr="Mensura-logo-agend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00" y="5184000"/>
            <a:ext cx="2237232" cy="82296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415600" y="1871415"/>
            <a:ext cx="6030000" cy="1002771"/>
          </a:xfrm>
        </p:spPr>
        <p:txBody>
          <a:bodyPr rIns="0" bIns="0" anchor="b" anchorCtr="0">
            <a:noAutofit/>
          </a:bodyPr>
          <a:lstStyle>
            <a:lvl1pPr>
              <a:defRPr sz="3600" b="1" i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/>
          </p:nvPr>
        </p:nvSpPr>
        <p:spPr>
          <a:xfrm>
            <a:off x="2415600" y="3320510"/>
            <a:ext cx="6029900" cy="742950"/>
          </a:xfrm>
        </p:spPr>
        <p:txBody>
          <a:bodyPr rIns="0"/>
          <a:lstStyle>
            <a:lvl1pPr marL="0" indent="0" algn="ctr">
              <a:buNone/>
              <a:defRPr sz="2400" b="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5224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sura-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Mensura-bkg-titeldi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00" y="-102390"/>
            <a:ext cx="10869168" cy="5132832"/>
          </a:xfrm>
          <a:prstGeom prst="rect">
            <a:avLst/>
          </a:prstGeom>
        </p:spPr>
      </p:pic>
      <p:pic>
        <p:nvPicPr>
          <p:cNvPr id="8" name="Afbeelding 7" descr="Mensura-logo-titeldi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00" y="5184000"/>
            <a:ext cx="2237232" cy="822960"/>
          </a:xfrm>
          <a:prstGeom prst="rect">
            <a:avLst/>
          </a:prstGeom>
        </p:spPr>
      </p:pic>
      <p:pic>
        <p:nvPicPr>
          <p:cNvPr id="5" name="Afbeelding 4" descr="Mensura-man-eindslid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000" y="2167200"/>
            <a:ext cx="3444240" cy="4078224"/>
          </a:xfrm>
          <a:prstGeom prst="rect">
            <a:avLst/>
          </a:prstGeom>
        </p:spPr>
      </p:pic>
      <p:sp>
        <p:nvSpPr>
          <p:cNvPr id="10" name="Tijdelijke aanduiding voor tekst 9"/>
          <p:cNvSpPr>
            <a:spLocks noGrp="1"/>
          </p:cNvSpPr>
          <p:nvPr>
            <p:ph type="body" sz="quarter" idx="10"/>
          </p:nvPr>
        </p:nvSpPr>
        <p:spPr>
          <a:xfrm>
            <a:off x="1638000" y="2100178"/>
            <a:ext cx="2825750" cy="990600"/>
          </a:xfrm>
        </p:spPr>
        <p:txBody>
          <a:bodyPr rIns="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5788800" y="1944490"/>
            <a:ext cx="3581400" cy="341363"/>
          </a:xfrm>
        </p:spPr>
        <p:txBody>
          <a:bodyPr rIns="0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Afbeelding 14" descr="Mensura-mobie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00" y="2350800"/>
            <a:ext cx="292608" cy="316992"/>
          </a:xfrm>
          <a:prstGeom prst="rect">
            <a:avLst/>
          </a:prstGeom>
        </p:spPr>
      </p:pic>
      <p:pic>
        <p:nvPicPr>
          <p:cNvPr id="16" name="Afbeelding 15" descr="Mensura-mail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00" y="2977200"/>
            <a:ext cx="316992" cy="201168"/>
          </a:xfrm>
          <a:prstGeom prst="rect">
            <a:avLst/>
          </a:prstGeom>
        </p:spPr>
      </p:pic>
      <p:sp>
        <p:nvSpPr>
          <p:cNvPr id="17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5788800" y="2350801"/>
            <a:ext cx="3581400" cy="316991"/>
          </a:xfrm>
        </p:spPr>
        <p:txBody>
          <a:bodyPr rIns="0" anchor="ctr" anchorCtr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5788800" y="2964811"/>
            <a:ext cx="3581400" cy="201168"/>
          </a:xfrm>
        </p:spPr>
        <p:txBody>
          <a:bodyPr rIns="0" anchor="ctr" anchorCtr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977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ensura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93200" y="1781701"/>
            <a:ext cx="6049900" cy="354880"/>
          </a:xfrm>
        </p:spPr>
        <p:txBody>
          <a:bodyPr lIns="0" tIns="0" rIns="0" bIns="0" anchor="t" anchorCtr="0">
            <a:normAutofit/>
          </a:bodyPr>
          <a:lstStyle>
            <a:lvl1pPr algn="l">
              <a:defRPr sz="2200" b="1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93200" y="2327346"/>
            <a:ext cx="6061006" cy="2817887"/>
          </a:xfrm>
        </p:spPr>
        <p:txBody>
          <a:bodyPr rIns="0"/>
          <a:lstStyle>
            <a:lvl1pPr marL="360000" indent="-360000">
              <a:buClr>
                <a:schemeClr val="tx1"/>
              </a:buClr>
              <a:buFont typeface="+mj-lt"/>
              <a:buAutoNum type="arabicPeriod"/>
              <a:defRPr sz="2200">
                <a:latin typeface="+mj-lt"/>
              </a:defRPr>
            </a:lvl1pPr>
            <a:lvl2pPr indent="-360000">
              <a:buClr>
                <a:schemeClr val="bg1"/>
              </a:buClr>
              <a:defRPr>
                <a:latin typeface="+mj-lt"/>
              </a:defRPr>
            </a:lvl2pPr>
            <a:lvl3pPr marL="4428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86800" y="5472902"/>
            <a:ext cx="4838414" cy="200966"/>
          </a:xfrm>
        </p:spPr>
        <p:txBody>
          <a:bodyPr lIns="0" tIns="0" rIns="0" bIns="0" anchor="t" anchorCtr="0"/>
          <a:lstStyle>
            <a:lvl1pPr algn="l">
              <a:defRPr sz="800">
                <a:solidFill>
                  <a:srgbClr val="8D8A8A"/>
                </a:solidFill>
                <a:latin typeface="+mj-lt"/>
              </a:defRPr>
            </a:lvl1pPr>
          </a:lstStyle>
          <a:p>
            <a:r>
              <a:rPr lang="nl-NL" dirty="0" smtClean="0"/>
              <a:t>Titel presentatie </a:t>
            </a:r>
            <a:r>
              <a:rPr lang="nl-NL" dirty="0" err="1" smtClean="0"/>
              <a:t>Calibri</a:t>
            </a:r>
            <a:r>
              <a:rPr lang="nl-NL" dirty="0" smtClean="0"/>
              <a:t> </a:t>
            </a:r>
            <a:r>
              <a:rPr lang="nl-NL" dirty="0" err="1" smtClean="0"/>
              <a:t>regular</a:t>
            </a:r>
            <a:r>
              <a:rPr lang="nl-NL" dirty="0" smtClean="0"/>
              <a:t> 8pt | </a:t>
            </a:r>
            <a:r>
              <a:rPr lang="nl-NL" dirty="0" err="1" smtClean="0"/>
              <a:t>dd</a:t>
            </a:r>
            <a:r>
              <a:rPr lang="nl-NL" dirty="0" smtClean="0"/>
              <a:t> maand </a:t>
            </a:r>
            <a:r>
              <a:rPr lang="nl-NL" dirty="0" err="1" smtClean="0"/>
              <a:t>jjjj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2001" y="5472901"/>
            <a:ext cx="154800" cy="200966"/>
          </a:xfrm>
        </p:spPr>
        <p:txBody>
          <a:bodyPr lIns="0" tIns="0" rIns="0" bIns="0" anchor="t" anchorCtr="0"/>
          <a:lstStyle>
            <a:lvl1pPr algn="l">
              <a:defRPr sz="800" b="1" i="0">
                <a:solidFill>
                  <a:srgbClr val="8D8A8A"/>
                </a:solidFill>
                <a:latin typeface="+mj-lt"/>
              </a:defRPr>
            </a:lvl1pPr>
          </a:lstStyle>
          <a:p>
            <a:fld id="{0A279D6C-A5E5-844A-ABD0-7E6D8CBC6A7F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7" name="Afbeelding 6" descr="Mensura-icoon-agend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00" y="1814400"/>
            <a:ext cx="1767840" cy="2237232"/>
          </a:xfrm>
          <a:prstGeom prst="rect">
            <a:avLst/>
          </a:prstGeom>
        </p:spPr>
      </p:pic>
      <p:pic>
        <p:nvPicPr>
          <p:cNvPr id="9" name="Afbeelding 8" descr="Mensura-logo-agend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00" y="5184000"/>
            <a:ext cx="223723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3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sura-Hoofdstuktitel+sub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883599" y="3422103"/>
            <a:ext cx="7357044" cy="1316136"/>
          </a:xfrm>
        </p:spPr>
        <p:txBody>
          <a:bodyPr rIns="0"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86800" y="5472902"/>
            <a:ext cx="4838414" cy="200966"/>
          </a:xfrm>
        </p:spPr>
        <p:txBody>
          <a:bodyPr lIns="0" tIns="0" rIns="0" bIns="0" anchor="t" anchorCtr="0"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 smtClean="0"/>
              <a:t>Titel presentatie </a:t>
            </a:r>
            <a:r>
              <a:rPr lang="nl-NL" dirty="0" err="1" smtClean="0"/>
              <a:t>Calibri</a:t>
            </a:r>
            <a:r>
              <a:rPr lang="nl-NL" dirty="0" smtClean="0"/>
              <a:t> </a:t>
            </a:r>
            <a:r>
              <a:rPr lang="nl-NL" dirty="0" err="1" smtClean="0"/>
              <a:t>regular</a:t>
            </a:r>
            <a:r>
              <a:rPr lang="nl-NL" dirty="0" smtClean="0"/>
              <a:t> 8pt | </a:t>
            </a:r>
            <a:r>
              <a:rPr lang="nl-NL" dirty="0" err="1" smtClean="0"/>
              <a:t>dd</a:t>
            </a:r>
            <a:r>
              <a:rPr lang="nl-NL" dirty="0" smtClean="0"/>
              <a:t> maand </a:t>
            </a:r>
            <a:r>
              <a:rPr lang="nl-NL" dirty="0" err="1" smtClean="0"/>
              <a:t>jjjj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2001" y="5472901"/>
            <a:ext cx="154800" cy="200966"/>
          </a:xfrm>
        </p:spPr>
        <p:txBody>
          <a:bodyPr lIns="0" tIns="0" rIns="0" bIns="0" anchor="t" anchorCtr="0"/>
          <a:lstStyle>
            <a:lvl1pPr algn="l">
              <a:defRPr sz="800" b="1" i="0">
                <a:solidFill>
                  <a:schemeClr val="bg1"/>
                </a:solidFill>
                <a:latin typeface="+mj-lt"/>
              </a:defRPr>
            </a:lvl1pPr>
          </a:lstStyle>
          <a:p>
            <a:fld id="{0A279D6C-A5E5-844A-ABD0-7E6D8CBC6A7F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 descr="Mensura-logo-wi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00" y="5184000"/>
            <a:ext cx="2237232" cy="822960"/>
          </a:xfrm>
          <a:prstGeom prst="rect">
            <a:avLst/>
          </a:prstGeom>
        </p:spPr>
      </p:pic>
      <p:sp>
        <p:nvSpPr>
          <p:cNvPr id="13" name="Tijdelijke aanduiding vo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705322" y="1640962"/>
            <a:ext cx="954087" cy="1633037"/>
          </a:xfrm>
        </p:spPr>
        <p:txBody>
          <a:bodyPr rIns="0"/>
          <a:lstStyle>
            <a:lvl1pPr marL="0" indent="0" algn="r">
              <a:buNone/>
              <a:defRPr sz="1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83599" y="1974448"/>
            <a:ext cx="7357044" cy="1210812"/>
          </a:xfrm>
        </p:spPr>
        <p:txBody>
          <a:bodyPr vert="horz" lIns="0" tIns="0" rIns="0" bIns="0" rtlCol="0" anchor="t">
            <a:normAutofit/>
          </a:bodyPr>
          <a:lstStyle>
            <a:lvl1pPr marL="0" indent="0">
              <a:buNone/>
              <a:defRPr lang="nl-BE" sz="4000" b="1" cap="none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326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nsura-Hoofdstuktitel+subtitel">
    <p:bg>
      <p:bgPr>
        <a:solidFill>
          <a:srgbClr val="EE8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883599" y="3422103"/>
            <a:ext cx="7357044" cy="1316136"/>
          </a:xfrm>
        </p:spPr>
        <p:txBody>
          <a:bodyPr rIns="0"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86800" y="5472902"/>
            <a:ext cx="4838414" cy="200966"/>
          </a:xfrm>
        </p:spPr>
        <p:txBody>
          <a:bodyPr lIns="0" tIns="0" rIns="0" bIns="0" anchor="t" anchorCtr="0"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 smtClean="0"/>
              <a:t>Titel presentatie </a:t>
            </a:r>
            <a:r>
              <a:rPr lang="nl-NL" dirty="0" err="1" smtClean="0"/>
              <a:t>Calibri</a:t>
            </a:r>
            <a:r>
              <a:rPr lang="nl-NL" dirty="0" smtClean="0"/>
              <a:t> </a:t>
            </a:r>
            <a:r>
              <a:rPr lang="nl-NL" dirty="0" err="1" smtClean="0"/>
              <a:t>regular</a:t>
            </a:r>
            <a:r>
              <a:rPr lang="nl-NL" dirty="0" smtClean="0"/>
              <a:t> 8pt | </a:t>
            </a:r>
            <a:r>
              <a:rPr lang="nl-NL" dirty="0" err="1" smtClean="0"/>
              <a:t>dd</a:t>
            </a:r>
            <a:r>
              <a:rPr lang="nl-NL" dirty="0" smtClean="0"/>
              <a:t> maand </a:t>
            </a:r>
            <a:r>
              <a:rPr lang="nl-NL" dirty="0" err="1" smtClean="0"/>
              <a:t>jjjj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2001" y="5472901"/>
            <a:ext cx="154800" cy="200966"/>
          </a:xfrm>
        </p:spPr>
        <p:txBody>
          <a:bodyPr lIns="0" tIns="0" rIns="0" bIns="0" anchor="t" anchorCtr="0"/>
          <a:lstStyle>
            <a:lvl1pPr algn="l">
              <a:defRPr sz="800" b="1" i="0">
                <a:solidFill>
                  <a:schemeClr val="bg1"/>
                </a:solidFill>
                <a:latin typeface="+mj-lt"/>
              </a:defRPr>
            </a:lvl1pPr>
          </a:lstStyle>
          <a:p>
            <a:fld id="{0A279D6C-A5E5-844A-ABD0-7E6D8CBC6A7F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 descr="Mensura-logo-wi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00" y="5184000"/>
            <a:ext cx="2237232" cy="822960"/>
          </a:xfrm>
          <a:prstGeom prst="rect">
            <a:avLst/>
          </a:prstGeom>
        </p:spPr>
      </p:pic>
      <p:sp>
        <p:nvSpPr>
          <p:cNvPr id="13" name="Tijdelijke aanduiding vo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705322" y="1640962"/>
            <a:ext cx="954087" cy="1633037"/>
          </a:xfrm>
        </p:spPr>
        <p:txBody>
          <a:bodyPr rIns="0"/>
          <a:lstStyle>
            <a:lvl1pPr marL="0" indent="0" algn="r">
              <a:buNone/>
              <a:defRPr sz="1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83599" y="1974448"/>
            <a:ext cx="7357044" cy="1210812"/>
          </a:xfrm>
        </p:spPr>
        <p:txBody>
          <a:bodyPr vert="horz" lIns="0" tIns="0" rIns="0" bIns="0" rtlCol="0"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lang="nl-BE" sz="4000" b="1" cap="none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3246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sura-Hoofdstuktitel+subtitel&amp;im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883599" y="3422103"/>
            <a:ext cx="3982959" cy="1316136"/>
          </a:xfrm>
        </p:spPr>
        <p:txBody>
          <a:bodyPr rIns="0"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86800" y="5472902"/>
            <a:ext cx="4838414" cy="200966"/>
          </a:xfrm>
        </p:spPr>
        <p:txBody>
          <a:bodyPr lIns="0" tIns="0" rIns="0" bIns="0" anchor="t" anchorCtr="0"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 smtClean="0"/>
              <a:t>Titel presentatie </a:t>
            </a:r>
            <a:r>
              <a:rPr lang="nl-NL" dirty="0" err="1" smtClean="0"/>
              <a:t>Calibri</a:t>
            </a:r>
            <a:r>
              <a:rPr lang="nl-NL" dirty="0" smtClean="0"/>
              <a:t> </a:t>
            </a:r>
            <a:r>
              <a:rPr lang="nl-NL" dirty="0" err="1" smtClean="0"/>
              <a:t>regular</a:t>
            </a:r>
            <a:r>
              <a:rPr lang="nl-NL" dirty="0" smtClean="0"/>
              <a:t> 8pt | </a:t>
            </a:r>
            <a:r>
              <a:rPr lang="nl-NL" dirty="0" err="1" smtClean="0"/>
              <a:t>dd</a:t>
            </a:r>
            <a:r>
              <a:rPr lang="nl-NL" dirty="0" smtClean="0"/>
              <a:t> maand </a:t>
            </a:r>
            <a:r>
              <a:rPr lang="nl-NL" dirty="0" err="1" smtClean="0"/>
              <a:t>jjjj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2001" y="5472901"/>
            <a:ext cx="154800" cy="200966"/>
          </a:xfrm>
        </p:spPr>
        <p:txBody>
          <a:bodyPr lIns="0" tIns="0" rIns="0" bIns="0" anchor="t" anchorCtr="0"/>
          <a:lstStyle>
            <a:lvl1pPr algn="l">
              <a:defRPr sz="800" b="1" i="0">
                <a:solidFill>
                  <a:schemeClr val="bg1"/>
                </a:solidFill>
                <a:latin typeface="+mj-lt"/>
              </a:defRPr>
            </a:lvl1pPr>
          </a:lstStyle>
          <a:p>
            <a:fld id="{0A279D6C-A5E5-844A-ABD0-7E6D8CBC6A7F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 descr="Mensura-logo-wi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00" y="5184000"/>
            <a:ext cx="2237232" cy="822960"/>
          </a:xfrm>
          <a:prstGeom prst="rect">
            <a:avLst/>
          </a:prstGeom>
        </p:spPr>
      </p:pic>
      <p:sp>
        <p:nvSpPr>
          <p:cNvPr id="13" name="Tijdelijke aanduiding vo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705322" y="1640962"/>
            <a:ext cx="954087" cy="1633037"/>
          </a:xfrm>
        </p:spPr>
        <p:txBody>
          <a:bodyPr rIns="0"/>
          <a:lstStyle>
            <a:lvl1pPr marL="0" indent="0" algn="r">
              <a:buNone/>
              <a:defRPr sz="1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1</a:t>
            </a:r>
            <a:endParaRPr lang="nl-NL" dirty="0"/>
          </a:p>
        </p:txBody>
      </p:sp>
      <p:pic>
        <p:nvPicPr>
          <p:cNvPr id="4" name="Afbeelding 3" descr="Mensura-icoon-hoofdstuktite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00" y="3042000"/>
            <a:ext cx="1572768" cy="2566416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83599" y="1974448"/>
            <a:ext cx="7357044" cy="1210812"/>
          </a:xfrm>
        </p:spPr>
        <p:txBody>
          <a:bodyPr vert="horz" lIns="0" tIns="0" rIns="0" bIns="0" rtlCol="0"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lang="nl-BE" sz="4000" b="1" cap="none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0197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nsura-Hoofdstuktitel+subtitel&amp;img">
    <p:bg>
      <p:bgPr>
        <a:solidFill>
          <a:srgbClr val="EE8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883599" y="3422103"/>
            <a:ext cx="3982959" cy="1316136"/>
          </a:xfrm>
        </p:spPr>
        <p:txBody>
          <a:bodyPr rIns="0"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86800" y="5472902"/>
            <a:ext cx="4838414" cy="200966"/>
          </a:xfrm>
        </p:spPr>
        <p:txBody>
          <a:bodyPr lIns="0" tIns="0" rIns="0" bIns="0" anchor="t" anchorCtr="0"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 smtClean="0"/>
              <a:t>Titel presentatie </a:t>
            </a:r>
            <a:r>
              <a:rPr lang="nl-NL" dirty="0" err="1" smtClean="0"/>
              <a:t>Calibri</a:t>
            </a:r>
            <a:r>
              <a:rPr lang="nl-NL" dirty="0" smtClean="0"/>
              <a:t> </a:t>
            </a:r>
            <a:r>
              <a:rPr lang="nl-NL" dirty="0" err="1" smtClean="0"/>
              <a:t>regular</a:t>
            </a:r>
            <a:r>
              <a:rPr lang="nl-NL" dirty="0" smtClean="0"/>
              <a:t> 8pt | </a:t>
            </a:r>
            <a:r>
              <a:rPr lang="nl-NL" dirty="0" err="1" smtClean="0"/>
              <a:t>dd</a:t>
            </a:r>
            <a:r>
              <a:rPr lang="nl-NL" dirty="0" smtClean="0"/>
              <a:t> maand </a:t>
            </a:r>
            <a:r>
              <a:rPr lang="nl-NL" dirty="0" err="1" smtClean="0"/>
              <a:t>jjjj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2001" y="5472901"/>
            <a:ext cx="154800" cy="200966"/>
          </a:xfrm>
        </p:spPr>
        <p:txBody>
          <a:bodyPr lIns="0" tIns="0" rIns="0" bIns="0" anchor="t" anchorCtr="0"/>
          <a:lstStyle>
            <a:lvl1pPr algn="l">
              <a:defRPr sz="800" b="1" i="0">
                <a:solidFill>
                  <a:schemeClr val="bg1"/>
                </a:solidFill>
                <a:latin typeface="+mj-lt"/>
              </a:defRPr>
            </a:lvl1pPr>
          </a:lstStyle>
          <a:p>
            <a:fld id="{0A279D6C-A5E5-844A-ABD0-7E6D8CBC6A7F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 descr="Mensura-logo-wi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00" y="5184000"/>
            <a:ext cx="2237232" cy="822960"/>
          </a:xfrm>
          <a:prstGeom prst="rect">
            <a:avLst/>
          </a:prstGeom>
        </p:spPr>
      </p:pic>
      <p:sp>
        <p:nvSpPr>
          <p:cNvPr id="13" name="Tijdelijke aanduiding vo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705322" y="1640962"/>
            <a:ext cx="954087" cy="1633037"/>
          </a:xfrm>
        </p:spPr>
        <p:txBody>
          <a:bodyPr rIns="0"/>
          <a:lstStyle>
            <a:lvl1pPr marL="0" indent="0" algn="r">
              <a:buNone/>
              <a:defRPr sz="1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1</a:t>
            </a:r>
            <a:endParaRPr lang="nl-NL" dirty="0"/>
          </a:p>
        </p:txBody>
      </p:sp>
      <p:pic>
        <p:nvPicPr>
          <p:cNvPr id="4" name="Afbeelding 3" descr="Mensura-icoon-hoofdstuktite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00" y="3042000"/>
            <a:ext cx="1572768" cy="2566416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83599" y="1974448"/>
            <a:ext cx="7357044" cy="1210812"/>
          </a:xfrm>
        </p:spPr>
        <p:txBody>
          <a:bodyPr vert="horz" lIns="0" tIns="0" rIns="0" bIns="0" rtlCol="0"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lang="nl-BE" sz="4000" b="1" cap="none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2205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sura-Titel+Subtitel+tekst+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86800" y="5472902"/>
            <a:ext cx="4838414" cy="200966"/>
          </a:xfrm>
        </p:spPr>
        <p:txBody>
          <a:bodyPr lIns="0" tIns="0" rIns="0" bIns="0" anchor="t" anchorCtr="0"/>
          <a:lstStyle>
            <a:lvl1pPr algn="l">
              <a:defRPr sz="800">
                <a:solidFill>
                  <a:srgbClr val="8D8A8A"/>
                </a:solidFill>
                <a:latin typeface="+mj-lt"/>
              </a:defRPr>
            </a:lvl1pPr>
          </a:lstStyle>
          <a:p>
            <a:r>
              <a:rPr lang="nl-NL" dirty="0" smtClean="0"/>
              <a:t>Titel presentatie </a:t>
            </a:r>
            <a:r>
              <a:rPr lang="nl-NL" dirty="0" err="1" smtClean="0"/>
              <a:t>Calibri</a:t>
            </a:r>
            <a:r>
              <a:rPr lang="nl-NL" dirty="0" smtClean="0"/>
              <a:t> </a:t>
            </a:r>
            <a:r>
              <a:rPr lang="nl-NL" dirty="0" err="1" smtClean="0"/>
              <a:t>regular</a:t>
            </a:r>
            <a:r>
              <a:rPr lang="nl-NL" dirty="0" smtClean="0"/>
              <a:t> 8pt | </a:t>
            </a:r>
            <a:r>
              <a:rPr lang="nl-NL" dirty="0" err="1" smtClean="0"/>
              <a:t>dd</a:t>
            </a:r>
            <a:r>
              <a:rPr lang="nl-NL" dirty="0" smtClean="0"/>
              <a:t> maand </a:t>
            </a:r>
            <a:r>
              <a:rPr lang="nl-NL" dirty="0" err="1" smtClean="0"/>
              <a:t>jjjj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2001" y="5472901"/>
            <a:ext cx="154800" cy="200966"/>
          </a:xfrm>
        </p:spPr>
        <p:txBody>
          <a:bodyPr lIns="0" tIns="0" rIns="0" bIns="0" anchor="t" anchorCtr="0"/>
          <a:lstStyle>
            <a:lvl1pPr algn="l">
              <a:defRPr sz="800" b="1" i="0">
                <a:solidFill>
                  <a:srgbClr val="8D8A8A"/>
                </a:solidFill>
                <a:latin typeface="+mj-lt"/>
              </a:defRPr>
            </a:lvl1pPr>
          </a:lstStyle>
          <a:p>
            <a:fld id="{0A279D6C-A5E5-844A-ABD0-7E6D8CBC6A7F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 descr="Mensura-logo-agend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00" y="5184000"/>
            <a:ext cx="2237232" cy="822960"/>
          </a:xfrm>
          <a:prstGeom prst="rect">
            <a:avLst/>
          </a:prstGeom>
        </p:spPr>
      </p:pic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953999" y="1286806"/>
            <a:ext cx="7991563" cy="354574"/>
          </a:xfrm>
        </p:spPr>
        <p:txBody>
          <a:bodyPr rIns="0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4"/>
          </p:nvPr>
        </p:nvSpPr>
        <p:spPr>
          <a:xfrm>
            <a:off x="954088" y="1751875"/>
            <a:ext cx="7992000" cy="1360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5"/>
          </p:nvPr>
        </p:nvSpPr>
        <p:spPr>
          <a:xfrm>
            <a:off x="954088" y="3318987"/>
            <a:ext cx="7991475" cy="17210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954088" y="698500"/>
            <a:ext cx="7991474" cy="478800"/>
          </a:xfrm>
        </p:spPr>
        <p:txBody>
          <a:bodyPr vert="horz" lIns="0" tIns="0" rIns="0" bIns="0" rtlCol="0" anchor="b" anchorCtr="0">
            <a:normAutofit/>
          </a:bodyPr>
          <a:lstStyle>
            <a:lvl1pPr marL="0" indent="0">
              <a:buNone/>
              <a:defRPr lang="nl-BE" sz="2700" b="1" i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216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sura-Titel+Subtitel+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86800" y="5472902"/>
            <a:ext cx="4838414" cy="200966"/>
          </a:xfrm>
        </p:spPr>
        <p:txBody>
          <a:bodyPr lIns="0" tIns="0" rIns="0" bIns="0" anchor="t" anchorCtr="0"/>
          <a:lstStyle>
            <a:lvl1pPr algn="l">
              <a:defRPr sz="800">
                <a:solidFill>
                  <a:srgbClr val="8D8A8A"/>
                </a:solidFill>
                <a:latin typeface="+mj-lt"/>
              </a:defRPr>
            </a:lvl1pPr>
          </a:lstStyle>
          <a:p>
            <a:r>
              <a:rPr lang="nl-NL" dirty="0" smtClean="0"/>
              <a:t>Titel presentatie </a:t>
            </a:r>
            <a:r>
              <a:rPr lang="nl-NL" dirty="0" err="1" smtClean="0"/>
              <a:t>Calibri</a:t>
            </a:r>
            <a:r>
              <a:rPr lang="nl-NL" dirty="0" smtClean="0"/>
              <a:t> </a:t>
            </a:r>
            <a:r>
              <a:rPr lang="nl-NL" dirty="0" err="1" smtClean="0"/>
              <a:t>regular</a:t>
            </a:r>
            <a:r>
              <a:rPr lang="nl-NL" dirty="0" smtClean="0"/>
              <a:t> 8pt | </a:t>
            </a:r>
            <a:r>
              <a:rPr lang="nl-NL" dirty="0" err="1" smtClean="0"/>
              <a:t>dd</a:t>
            </a:r>
            <a:r>
              <a:rPr lang="nl-NL" dirty="0" smtClean="0"/>
              <a:t> maand </a:t>
            </a:r>
            <a:r>
              <a:rPr lang="nl-NL" dirty="0" err="1" smtClean="0"/>
              <a:t>jjjj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2001" y="5472901"/>
            <a:ext cx="154800" cy="200966"/>
          </a:xfrm>
        </p:spPr>
        <p:txBody>
          <a:bodyPr lIns="0" tIns="0" rIns="0" bIns="0" anchor="t" anchorCtr="0"/>
          <a:lstStyle>
            <a:lvl1pPr algn="l">
              <a:defRPr sz="800" b="1" i="0">
                <a:solidFill>
                  <a:srgbClr val="8D8A8A"/>
                </a:solidFill>
                <a:latin typeface="+mj-lt"/>
              </a:defRPr>
            </a:lvl1pPr>
          </a:lstStyle>
          <a:p>
            <a:fld id="{0A279D6C-A5E5-844A-ABD0-7E6D8CBC6A7F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 descr="Mensura-logo-agend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00" y="5184000"/>
            <a:ext cx="2237232" cy="822960"/>
          </a:xfrm>
          <a:prstGeom prst="rect">
            <a:avLst/>
          </a:prstGeom>
        </p:spPr>
      </p:pic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953999" y="1286806"/>
            <a:ext cx="7991563" cy="354574"/>
          </a:xfrm>
        </p:spPr>
        <p:txBody>
          <a:bodyPr rIns="0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5"/>
          </p:nvPr>
        </p:nvSpPr>
        <p:spPr>
          <a:xfrm>
            <a:off x="954088" y="2222599"/>
            <a:ext cx="7991475" cy="28173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954088" y="698500"/>
            <a:ext cx="7991474" cy="478800"/>
          </a:xfrm>
        </p:spPr>
        <p:txBody>
          <a:bodyPr vert="horz" lIns="0" tIns="0" rIns="0" bIns="0" rtlCol="0" anchor="b" anchorCtr="0">
            <a:normAutofit/>
          </a:bodyPr>
          <a:lstStyle>
            <a:lvl1pPr marL="0" indent="0">
              <a:buNone/>
              <a:defRPr lang="nl-BE" sz="2700" b="1" i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54643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sura-Titel+Subtitel+tekst+bullets+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86800" y="5472902"/>
            <a:ext cx="4838414" cy="200966"/>
          </a:xfrm>
        </p:spPr>
        <p:txBody>
          <a:bodyPr lIns="0" tIns="0" rIns="0" bIns="0" anchor="t" anchorCtr="0"/>
          <a:lstStyle>
            <a:lvl1pPr algn="l">
              <a:defRPr sz="800">
                <a:solidFill>
                  <a:srgbClr val="8D8A8A"/>
                </a:solidFill>
                <a:latin typeface="+mj-lt"/>
              </a:defRPr>
            </a:lvl1pPr>
          </a:lstStyle>
          <a:p>
            <a:r>
              <a:rPr lang="nl-NL" dirty="0" smtClean="0"/>
              <a:t>Titel presentatie </a:t>
            </a:r>
            <a:r>
              <a:rPr lang="nl-NL" dirty="0" err="1" smtClean="0"/>
              <a:t>Calibri</a:t>
            </a:r>
            <a:r>
              <a:rPr lang="nl-NL" dirty="0" smtClean="0"/>
              <a:t> </a:t>
            </a:r>
            <a:r>
              <a:rPr lang="nl-NL" dirty="0" err="1" smtClean="0"/>
              <a:t>regular</a:t>
            </a:r>
            <a:r>
              <a:rPr lang="nl-NL" dirty="0" smtClean="0"/>
              <a:t> 8pt | </a:t>
            </a:r>
            <a:r>
              <a:rPr lang="nl-NL" dirty="0" err="1" smtClean="0"/>
              <a:t>dd</a:t>
            </a:r>
            <a:r>
              <a:rPr lang="nl-NL" dirty="0" smtClean="0"/>
              <a:t> maand </a:t>
            </a:r>
            <a:r>
              <a:rPr lang="nl-NL" dirty="0" err="1" smtClean="0"/>
              <a:t>jjjj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2001" y="5472901"/>
            <a:ext cx="154800" cy="200966"/>
          </a:xfrm>
        </p:spPr>
        <p:txBody>
          <a:bodyPr lIns="0" tIns="0" rIns="0" bIns="0" anchor="t" anchorCtr="0"/>
          <a:lstStyle>
            <a:lvl1pPr algn="l">
              <a:defRPr sz="800" b="1" i="0">
                <a:solidFill>
                  <a:srgbClr val="8D8A8A"/>
                </a:solidFill>
                <a:latin typeface="+mj-lt"/>
              </a:defRPr>
            </a:lvl1pPr>
          </a:lstStyle>
          <a:p>
            <a:fld id="{0A279D6C-A5E5-844A-ABD0-7E6D8CBC6A7F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 descr="Mensura-logo-agend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00" y="5184000"/>
            <a:ext cx="2237232" cy="822960"/>
          </a:xfrm>
          <a:prstGeom prst="rect">
            <a:avLst/>
          </a:prstGeom>
        </p:spPr>
      </p:pic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953999" y="1286806"/>
            <a:ext cx="4597201" cy="354574"/>
          </a:xfrm>
        </p:spPr>
        <p:txBody>
          <a:bodyPr rIns="0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4"/>
          </p:nvPr>
        </p:nvSpPr>
        <p:spPr>
          <a:xfrm>
            <a:off x="954088" y="1751875"/>
            <a:ext cx="4597112" cy="22760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5"/>
          </p:nvPr>
        </p:nvSpPr>
        <p:spPr>
          <a:xfrm>
            <a:off x="954089" y="4163738"/>
            <a:ext cx="4597112" cy="11286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/>
          </p:nvPr>
        </p:nvSpPr>
        <p:spPr>
          <a:xfrm>
            <a:off x="6019200" y="1209600"/>
            <a:ext cx="3898800" cy="354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54088" y="698500"/>
            <a:ext cx="4597113" cy="478800"/>
          </a:xfrm>
        </p:spPr>
        <p:txBody>
          <a:bodyPr vert="horz" lIns="0" tIns="0" rIns="0" bIns="0" rtlCol="0" anchor="b" anchorCtr="0">
            <a:normAutofit/>
          </a:bodyPr>
          <a:lstStyle>
            <a:lvl1pPr marL="0" indent="0">
              <a:buNone/>
              <a:defRPr lang="nl-BE" sz="2700" b="1" i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6386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34432" y="240944"/>
            <a:ext cx="9619774" cy="1002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4432" y="1403880"/>
            <a:ext cx="9619774" cy="397069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endParaRPr lang="nl-BE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4432" y="5576520"/>
            <a:ext cx="2494016" cy="3203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651952" y="5576520"/>
            <a:ext cx="3384735" cy="3203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Titel presentatie Calibri regular 8pt | dd maand jjjj 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660190" y="5576520"/>
            <a:ext cx="2494016" cy="3203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79D6C-A5E5-844A-ABD0-7E6D8CBC6A7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42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2" r:id="rId2"/>
    <p:sldLayoutId id="2147483713" r:id="rId3"/>
    <p:sldLayoutId id="2147483728" r:id="rId4"/>
    <p:sldLayoutId id="2147483714" r:id="rId5"/>
    <p:sldLayoutId id="2147483727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8000" indent="-198000" algn="l" defTabSz="457200" rtl="0" eaLnBrk="1" latinLnBrk="0" hangingPunct="1">
        <a:spcBef>
          <a:spcPts val="0"/>
        </a:spcBef>
        <a:buClr>
          <a:schemeClr val="tx2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62000" algn="l" defTabSz="457200" rtl="0" eaLnBrk="1" latinLnBrk="0" hangingPunct="1">
        <a:spcBef>
          <a:spcPts val="300"/>
        </a:spcBef>
        <a:buFont typeface="Lucida Grande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04800" indent="-162000" algn="l" defTabSz="457200" rtl="0" eaLnBrk="1" latinLnBrk="0" hangingPunct="1">
        <a:spcBef>
          <a:spcPts val="0"/>
        </a:spcBef>
        <a:buClr>
          <a:schemeClr val="tx1"/>
        </a:buClr>
        <a:buFont typeface="Lucida Grande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17563" indent="-193675" algn="l" defTabSz="457200" rtl="0" eaLnBrk="1" latinLnBrk="0" hangingPunct="1">
        <a:spcBef>
          <a:spcPts val="0"/>
        </a:spcBef>
        <a:buFont typeface="Arial" panose="020B0604020202020204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5"/>
          </p:nvPr>
        </p:nvSpPr>
        <p:spPr>
          <a:xfrm>
            <a:off x="352524" y="819453"/>
            <a:ext cx="9939713" cy="5070708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nl-NL" sz="1500" b="1" dirty="0">
                <a:solidFill>
                  <a:schemeClr val="tx2"/>
                </a:solidFill>
              </a:rPr>
              <a:t>AIM OF THE </a:t>
            </a:r>
            <a:r>
              <a:rPr lang="nl-NL" sz="1500" b="1" dirty="0" smtClean="0">
                <a:solidFill>
                  <a:schemeClr val="tx2"/>
                </a:solidFill>
              </a:rPr>
              <a:t>STUDY</a:t>
            </a:r>
          </a:p>
          <a:p>
            <a:r>
              <a:rPr lang="en-US" sz="1400" dirty="0" smtClean="0"/>
              <a:t>Compare </a:t>
            </a:r>
            <a:r>
              <a:rPr lang="en-US" sz="1400" dirty="0"/>
              <a:t>the influence of </a:t>
            </a:r>
            <a:r>
              <a:rPr lang="en-US" sz="1400" b="1" dirty="0"/>
              <a:t>pre-shift consumption </a:t>
            </a:r>
            <a:r>
              <a:rPr lang="en-US" sz="1400" dirty="0"/>
              <a:t>of </a:t>
            </a:r>
            <a:r>
              <a:rPr lang="en-US" sz="1400" b="1" dirty="0"/>
              <a:t>isotonic drinks </a:t>
            </a:r>
            <a:r>
              <a:rPr lang="en-US" sz="1400" dirty="0"/>
              <a:t>versus </a:t>
            </a:r>
            <a:r>
              <a:rPr lang="en-US" sz="1400" b="1" dirty="0"/>
              <a:t>water </a:t>
            </a:r>
            <a:r>
              <a:rPr lang="en-US" sz="1400" dirty="0"/>
              <a:t>on </a:t>
            </a:r>
            <a:r>
              <a:rPr lang="en-US" sz="1400" dirty="0" smtClean="0"/>
              <a:t> physical </a:t>
            </a:r>
            <a:r>
              <a:rPr lang="en-US" sz="1400" dirty="0"/>
              <a:t>and cognitive </a:t>
            </a:r>
            <a:r>
              <a:rPr lang="en-US" sz="1400" dirty="0" smtClean="0"/>
              <a:t>performance</a:t>
            </a:r>
            <a:endParaRPr lang="nl-NL" sz="1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nl-NL" sz="1500" b="1" dirty="0">
                <a:solidFill>
                  <a:schemeClr val="tx2"/>
                </a:solidFill>
              </a:rPr>
              <a:t>METHODS</a:t>
            </a:r>
          </a:p>
          <a:p>
            <a:r>
              <a:rPr lang="en-US" sz="1400" b="1" dirty="0"/>
              <a:t>9 firemen </a:t>
            </a:r>
            <a:r>
              <a:rPr lang="en-US" sz="1400" dirty="0"/>
              <a:t>randomized</a:t>
            </a:r>
            <a:r>
              <a:rPr lang="en-US" sz="1400" b="1" dirty="0"/>
              <a:t> </a:t>
            </a:r>
            <a:r>
              <a:rPr lang="en-US" sz="1400" dirty="0"/>
              <a:t>to </a:t>
            </a:r>
            <a:r>
              <a:rPr lang="en-US" sz="1400" dirty="0" smtClean="0"/>
              <a:t>a</a:t>
            </a:r>
            <a:r>
              <a:rPr lang="en-US" sz="1400" b="1" dirty="0" smtClean="0"/>
              <a:t> cross-over trial</a:t>
            </a:r>
            <a:r>
              <a:rPr lang="en-US" sz="1400" dirty="0" smtClean="0"/>
              <a:t>: </a:t>
            </a:r>
            <a:endParaRPr lang="en-US" sz="1400" dirty="0"/>
          </a:p>
          <a:p>
            <a:pPr lvl="1"/>
            <a:r>
              <a:rPr lang="en-US" sz="1300" dirty="0"/>
              <a:t>without prior drinking </a:t>
            </a:r>
          </a:p>
          <a:p>
            <a:pPr lvl="1"/>
            <a:r>
              <a:rPr lang="en-US" sz="1300" dirty="0"/>
              <a:t>after the prior drinking of water </a:t>
            </a:r>
            <a:endParaRPr lang="en-US" sz="1300" dirty="0" smtClean="0"/>
          </a:p>
          <a:p>
            <a:pPr lvl="1"/>
            <a:r>
              <a:rPr lang="en-US" sz="1300" dirty="0" smtClean="0"/>
              <a:t>after </a:t>
            </a:r>
            <a:r>
              <a:rPr lang="en-US" sz="1300" dirty="0"/>
              <a:t>the prior drinking of isotonic drinks </a:t>
            </a:r>
            <a:endParaRPr lang="en-US" sz="1300" dirty="0" smtClean="0"/>
          </a:p>
          <a:p>
            <a:r>
              <a:rPr lang="en-US" sz="1400" b="1" dirty="0" smtClean="0"/>
              <a:t>Parameters</a:t>
            </a:r>
            <a:r>
              <a:rPr lang="en-US" sz="1400" dirty="0" smtClean="0"/>
              <a:t> before the trial, immediately after the tests and after 60 minutes of rest:  </a:t>
            </a:r>
          </a:p>
          <a:p>
            <a:pPr lvl="1"/>
            <a:r>
              <a:rPr lang="en-US" sz="1300" dirty="0" smtClean="0"/>
              <a:t>blood </a:t>
            </a:r>
            <a:r>
              <a:rPr lang="en-US" sz="1300" dirty="0"/>
              <a:t>pressure, glycaemia and </a:t>
            </a:r>
            <a:r>
              <a:rPr lang="en-US" sz="1300" dirty="0" smtClean="0"/>
              <a:t>fluid </a:t>
            </a:r>
            <a:r>
              <a:rPr lang="en-US" sz="1300" dirty="0"/>
              <a:t>and electrolyte </a:t>
            </a:r>
            <a:r>
              <a:rPr lang="en-US" sz="1300" dirty="0" smtClean="0"/>
              <a:t>balance</a:t>
            </a:r>
          </a:p>
          <a:p>
            <a:r>
              <a:rPr lang="en-US" sz="1400" b="1" dirty="0" smtClean="0"/>
              <a:t>Physical and cognitive tests</a:t>
            </a:r>
            <a:r>
              <a:rPr lang="en-US" sz="1400" dirty="0" smtClean="0"/>
              <a:t>:</a:t>
            </a:r>
          </a:p>
          <a:p>
            <a:pPr lvl="1"/>
            <a:r>
              <a:rPr lang="en-US" sz="1300" dirty="0" smtClean="0"/>
              <a:t>plate tapping test, 10 x 5-meter shuttle run, hand grip test, bent arm hang, endurance test, and  Symbol Digit Substitution Test</a:t>
            </a:r>
            <a:endParaRPr lang="nl-NL" sz="13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nl-NL" sz="1500" b="1" dirty="0" smtClean="0">
                <a:solidFill>
                  <a:schemeClr val="tx2"/>
                </a:solidFill>
              </a:rPr>
              <a:t>RESULTS</a:t>
            </a:r>
          </a:p>
          <a:p>
            <a:r>
              <a:rPr lang="en-US" sz="1400" b="1" dirty="0"/>
              <a:t>Significant differences </a:t>
            </a:r>
            <a:r>
              <a:rPr lang="en-US" sz="1400" dirty="0"/>
              <a:t>were </a:t>
            </a:r>
            <a:r>
              <a:rPr lang="en-US" sz="1400" dirty="0" smtClean="0"/>
              <a:t>only found </a:t>
            </a:r>
            <a:r>
              <a:rPr lang="en-US" sz="1400" dirty="0"/>
              <a:t>for: </a:t>
            </a:r>
          </a:p>
          <a:p>
            <a:pPr marL="198000" lvl="1" indent="0">
              <a:buNone/>
            </a:pPr>
            <a:r>
              <a:rPr lang="en-US" sz="1300" dirty="0" smtClean="0"/>
              <a:t>plate </a:t>
            </a:r>
            <a:r>
              <a:rPr lang="en-US" sz="1300" dirty="0"/>
              <a:t>tapping </a:t>
            </a:r>
            <a:r>
              <a:rPr lang="en-US" sz="1300" dirty="0" smtClean="0"/>
              <a:t> (DAY </a:t>
            </a:r>
            <a:r>
              <a:rPr lang="en-US" sz="1300" dirty="0"/>
              <a:t>1 </a:t>
            </a:r>
            <a:r>
              <a:rPr lang="en-US" sz="1300" dirty="0" smtClean="0"/>
              <a:t>vs WATER); 10x5 </a:t>
            </a:r>
            <a:r>
              <a:rPr lang="en-US" sz="1300" dirty="0"/>
              <a:t>meter shuttle run </a:t>
            </a:r>
            <a:r>
              <a:rPr lang="en-US" sz="1300" dirty="0" smtClean="0"/>
              <a:t>(DAY </a:t>
            </a:r>
            <a:r>
              <a:rPr lang="en-US" sz="1300" dirty="0"/>
              <a:t>1 </a:t>
            </a:r>
            <a:r>
              <a:rPr lang="en-US" sz="1300" dirty="0" smtClean="0"/>
              <a:t>vs ISOTONIC </a:t>
            </a:r>
            <a:r>
              <a:rPr lang="en-US" sz="1300" dirty="0"/>
              <a:t>and DAY 1 </a:t>
            </a:r>
            <a:r>
              <a:rPr lang="en-US" sz="1300" dirty="0" smtClean="0"/>
              <a:t>vs WATER); glycaemia </a:t>
            </a:r>
            <a:r>
              <a:rPr lang="en-US" sz="1300" dirty="0"/>
              <a:t>"immediately after" 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smtClean="0"/>
              <a:t>DAY </a:t>
            </a:r>
            <a:r>
              <a:rPr lang="en-US" sz="1300" dirty="0"/>
              <a:t>1 </a:t>
            </a:r>
            <a:r>
              <a:rPr lang="en-US" sz="1300" dirty="0" smtClean="0"/>
              <a:t>vs ISOTONIC; urine </a:t>
            </a:r>
            <a:r>
              <a:rPr lang="en-US" sz="1300" dirty="0"/>
              <a:t>osmolality "after 60 minutes of rest" </a:t>
            </a:r>
            <a:r>
              <a:rPr lang="en-US" sz="1300" dirty="0" smtClean="0"/>
              <a:t>(DAY </a:t>
            </a:r>
            <a:r>
              <a:rPr lang="en-US" sz="1300" dirty="0"/>
              <a:t>1 </a:t>
            </a:r>
            <a:r>
              <a:rPr lang="en-US" sz="1300" dirty="0" smtClean="0"/>
              <a:t>vs </a:t>
            </a:r>
            <a:r>
              <a:rPr lang="en-US" sz="1300" dirty="0"/>
              <a:t>ISOTONIC </a:t>
            </a:r>
            <a:r>
              <a:rPr lang="en-US" sz="1300" dirty="0" smtClean="0"/>
              <a:t>group)</a:t>
            </a:r>
            <a:endParaRPr lang="nl-NL" sz="13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nl-NL" sz="1500" b="1" dirty="0" smtClean="0">
                <a:solidFill>
                  <a:schemeClr val="tx2"/>
                </a:solidFill>
              </a:rPr>
              <a:t>CONCLUSION</a:t>
            </a:r>
            <a:endParaRPr lang="nl-NL" sz="1500" b="1" dirty="0">
              <a:solidFill>
                <a:schemeClr val="tx2"/>
              </a:solidFill>
            </a:endParaRPr>
          </a:p>
          <a:p>
            <a:r>
              <a:rPr lang="en-US" sz="1400" b="1" dirty="0"/>
              <a:t>No difference </a:t>
            </a:r>
            <a:r>
              <a:rPr lang="en-US" sz="1400" dirty="0" smtClean="0"/>
              <a:t> </a:t>
            </a:r>
            <a:r>
              <a:rPr lang="en-US" sz="1400" dirty="0"/>
              <a:t>between the preliminary drinking of </a:t>
            </a:r>
            <a:r>
              <a:rPr lang="en-US" sz="1400" dirty="0" smtClean="0"/>
              <a:t>WATER vs ISOTONIC drinks</a:t>
            </a:r>
            <a:endParaRPr lang="nl-NL" sz="1400" dirty="0" smtClean="0"/>
          </a:p>
          <a:p>
            <a:r>
              <a:rPr lang="en-US" sz="1400" b="1" dirty="0" smtClean="0"/>
              <a:t>Risk </a:t>
            </a:r>
            <a:r>
              <a:rPr lang="en-US" sz="1400" dirty="0"/>
              <a:t>of </a:t>
            </a:r>
            <a:r>
              <a:rPr lang="en-US" sz="1400" b="1" dirty="0"/>
              <a:t>rebound hypoglycemia </a:t>
            </a:r>
            <a:r>
              <a:rPr lang="en-US" sz="1400" dirty="0"/>
              <a:t>after </a:t>
            </a:r>
            <a:r>
              <a:rPr lang="en-US" sz="1400" dirty="0" smtClean="0"/>
              <a:t>ISOTONIC drinks</a:t>
            </a:r>
          </a:p>
          <a:p>
            <a:r>
              <a:rPr lang="en-US" sz="1400" dirty="0" smtClean="0"/>
              <a:t>Studies </a:t>
            </a:r>
            <a:r>
              <a:rPr lang="en-US" sz="1400" dirty="0"/>
              <a:t>with </a:t>
            </a:r>
            <a:r>
              <a:rPr lang="en-US" sz="1400" b="1" dirty="0"/>
              <a:t>larger numbers of participants </a:t>
            </a:r>
            <a:r>
              <a:rPr lang="en-US" sz="1400" dirty="0"/>
              <a:t>are needed</a:t>
            </a:r>
            <a:endParaRPr lang="en-US" sz="1400" dirty="0" smtClean="0"/>
          </a:p>
          <a:p>
            <a:pPr lvl="1"/>
            <a:endParaRPr lang="en-US" dirty="0"/>
          </a:p>
          <a:p>
            <a:pPr marL="198000" lvl="1" indent="0">
              <a:buNone/>
            </a:pPr>
            <a:endParaRPr lang="nl-NL" dirty="0" smtClean="0"/>
          </a:p>
          <a:p>
            <a:pPr lvl="3"/>
            <a:endParaRPr lang="nl-NL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352525" y="172122"/>
            <a:ext cx="8755849" cy="636915"/>
          </a:xfrm>
        </p:spPr>
        <p:txBody>
          <a:bodyPr>
            <a:noAutofit/>
          </a:bodyPr>
          <a:lstStyle/>
          <a:p>
            <a:pPr algn="ctr"/>
            <a:r>
              <a:rPr lang="en-US" sz="2100" dirty="0"/>
              <a:t>Influence of prior consumption of isotonic drinks 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>on </a:t>
            </a:r>
            <a:r>
              <a:rPr lang="en-US" sz="2100" dirty="0"/>
              <a:t>the performance level </a:t>
            </a:r>
            <a:r>
              <a:rPr lang="en-US" sz="2100" dirty="0" smtClean="0"/>
              <a:t>of firemen</a:t>
            </a:r>
            <a:endParaRPr lang="en-US" sz="2100" dirty="0"/>
          </a:p>
        </p:txBody>
      </p:sp>
      <p:grpSp>
        <p:nvGrpSpPr>
          <p:cNvPr id="3" name="Group 2"/>
          <p:cNvGrpSpPr/>
          <p:nvPr/>
        </p:nvGrpSpPr>
        <p:grpSpPr>
          <a:xfrm>
            <a:off x="7089572" y="210099"/>
            <a:ext cx="5203008" cy="585225"/>
            <a:chOff x="6935421" y="366458"/>
            <a:chExt cx="5203008" cy="585225"/>
          </a:xfrm>
        </p:grpSpPr>
        <p:pic>
          <p:nvPicPr>
            <p:cNvPr id="6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70" t="32388" r="870" b="47491"/>
            <a:stretch>
              <a:fillRect/>
            </a:stretch>
          </p:blipFill>
          <p:spPr bwMode="auto">
            <a:xfrm>
              <a:off x="9037352" y="384138"/>
              <a:ext cx="1100734" cy="56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935421" y="366458"/>
              <a:ext cx="520300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nl-BE" altLang="en-US" sz="1600" b="1" dirty="0">
                  <a:solidFill>
                    <a:schemeClr val="bg1"/>
                  </a:solidFill>
                  <a:latin typeface="+mj-lt"/>
                </a:rPr>
                <a:t>THESIS </a:t>
              </a:r>
            </a:p>
            <a:p>
              <a:pPr algn="ctr">
                <a:spcBef>
                  <a:spcPct val="0"/>
                </a:spcBef>
              </a:pPr>
              <a:r>
                <a:rPr lang="nl-BE" altLang="en-US" sz="1600" dirty="0">
                  <a:solidFill>
                    <a:schemeClr val="bg1"/>
                  </a:solidFill>
                  <a:latin typeface="+mj-lt"/>
                </a:rPr>
                <a:t>Dr. Huygh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991" y="1684999"/>
            <a:ext cx="2049246" cy="129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180" y="5398202"/>
            <a:ext cx="1525568" cy="49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96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70628-PPT-Mensura">
  <a:themeElements>
    <a:clrScheme name="Mensura">
      <a:dk1>
        <a:srgbClr val="242B2F"/>
      </a:dk1>
      <a:lt1>
        <a:srgbClr val="FFFFFE"/>
      </a:lt1>
      <a:dk2>
        <a:srgbClr val="41A336"/>
      </a:dk2>
      <a:lt2>
        <a:srgbClr val="FFFFFE"/>
      </a:lt2>
      <a:accent1>
        <a:srgbClr val="005728"/>
      </a:accent1>
      <a:accent2>
        <a:srgbClr val="41A336"/>
      </a:accent2>
      <a:accent3>
        <a:srgbClr val="6A9E32"/>
      </a:accent3>
      <a:accent4>
        <a:srgbClr val="8EC03F"/>
      </a:accent4>
      <a:accent5>
        <a:srgbClr val="C7D739"/>
      </a:accent5>
      <a:accent6>
        <a:srgbClr val="EDEBE3"/>
      </a:accent6>
      <a:hlink>
        <a:srgbClr val="0000FF"/>
      </a:hlink>
      <a:folHlink>
        <a:srgbClr val="800080"/>
      </a:folHlink>
    </a:clrScheme>
    <a:fontScheme name="Mensura 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20170628-PPT-Mensura</Template>
  <TotalTime>344</TotalTime>
  <Words>149</Words>
  <Application>Microsoft Office PowerPoint</Application>
  <PresentationFormat>Custom</PresentationFormat>
  <Paragraphs>23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20170628-PPT-Mensura</vt:lpstr>
      <vt:lpstr>PowerPoint Presentation</vt:lpstr>
    </vt:vector>
  </TitlesOfParts>
  <Company>Mensura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Calibri Bold 49pt Titel Line 2</dc:title>
  <dc:creator>Hilegems Ines</dc:creator>
  <cp:lastModifiedBy>Acke Sofie</cp:lastModifiedBy>
  <cp:revision>160</cp:revision>
  <dcterms:created xsi:type="dcterms:W3CDTF">2017-08-02T11:37:55Z</dcterms:created>
  <dcterms:modified xsi:type="dcterms:W3CDTF">2017-11-10T15:03:45Z</dcterms:modified>
</cp:coreProperties>
</file>